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4719B-52DA-49F9-903C-BD1FA95B9512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F08EB-EB1C-48C8-99FC-5CDDA7FBF7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similar is faith in science to religious faith?</a:t>
            </a:r>
            <a:endParaRPr lang="en-US" dirty="0"/>
          </a:p>
        </p:txBody>
      </p:sp>
      <p:pic>
        <p:nvPicPr>
          <p:cNvPr id="4" name="Picture 3" descr="relig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95809" y="2671857"/>
            <a:ext cx="1552381" cy="151428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role do metaphors play in science?</a:t>
            </a:r>
            <a:endParaRPr lang="en-US" dirty="0"/>
          </a:p>
        </p:txBody>
      </p:sp>
      <p:pic>
        <p:nvPicPr>
          <p:cNvPr id="4" name="Picture 3" descr="languag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9143" y="2729000"/>
            <a:ext cx="1685714" cy="140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Scientist know about the history of their subjects?</a:t>
            </a:r>
            <a:endParaRPr lang="en-US" dirty="0"/>
          </a:p>
        </p:txBody>
      </p:sp>
      <p:pic>
        <p:nvPicPr>
          <p:cNvPr id="4" name="Picture 3" descr="histor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3276600"/>
            <a:ext cx="2466667" cy="18476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role does imagination play in the sciences</a:t>
            </a:r>
            <a:endParaRPr lang="en-US" dirty="0"/>
          </a:p>
        </p:txBody>
      </p:sp>
      <p:pic>
        <p:nvPicPr>
          <p:cNvPr id="4" name="Picture 3" descr="ar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1523" y="2767095"/>
            <a:ext cx="1780953" cy="13238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he book of nature written in the language of </a:t>
            </a:r>
            <a:r>
              <a:rPr lang="en-US" dirty="0" err="1" smtClean="0"/>
              <a:t>maths’s</a:t>
            </a:r>
            <a:endParaRPr lang="en-US" dirty="0"/>
          </a:p>
        </p:txBody>
      </p:sp>
      <p:pic>
        <p:nvPicPr>
          <p:cNvPr id="4" name="Picture 3" descr="math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62476" y="2700428"/>
            <a:ext cx="1619048" cy="145714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biology tell is about the emotions</a:t>
            </a:r>
            <a:endParaRPr lang="en-US" dirty="0"/>
          </a:p>
        </p:txBody>
      </p:sp>
      <p:pic>
        <p:nvPicPr>
          <p:cNvPr id="4" name="Picture 3" descr="emo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5809" y="2757571"/>
            <a:ext cx="1752381" cy="134285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there a logic of scientific discovery?</a:t>
            </a:r>
            <a:endParaRPr lang="en-US" dirty="0"/>
          </a:p>
        </p:txBody>
      </p:sp>
      <p:pic>
        <p:nvPicPr>
          <p:cNvPr id="4" name="Picture 3" descr="reas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8666" y="2719476"/>
            <a:ext cx="1666667" cy="14190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far do expectations influence observations?</a:t>
            </a:r>
            <a:endParaRPr lang="en-US" dirty="0"/>
          </a:p>
        </p:txBody>
      </p:sp>
      <p:pic>
        <p:nvPicPr>
          <p:cNvPr id="4" name="Picture 3" descr="prece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6175" y="2762250"/>
            <a:ext cx="1771650" cy="133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the human sciences differ from the natural sciences?</a:t>
            </a:r>
            <a:endParaRPr lang="en-US" dirty="0"/>
          </a:p>
        </p:txBody>
      </p:sp>
      <p:pic>
        <p:nvPicPr>
          <p:cNvPr id="4" name="Picture 3" descr="human scien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7650" y="2943225"/>
            <a:ext cx="10287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moral responsibilities of scientists?</a:t>
            </a:r>
            <a:endParaRPr lang="en-US" dirty="0"/>
          </a:p>
        </p:txBody>
      </p:sp>
      <p:pic>
        <p:nvPicPr>
          <p:cNvPr id="4" name="Picture 3" descr="ethic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857" y="2743285"/>
            <a:ext cx="1714286" cy="13714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102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TOK</vt:lpstr>
      <vt:lpstr>History</vt:lpstr>
      <vt:lpstr>The Arts</vt:lpstr>
      <vt:lpstr>Mathematics</vt:lpstr>
      <vt:lpstr>Emotion</vt:lpstr>
      <vt:lpstr>Reason</vt:lpstr>
      <vt:lpstr>Perception</vt:lpstr>
      <vt:lpstr>Human Sciences</vt:lpstr>
      <vt:lpstr>Ethics</vt:lpstr>
      <vt:lpstr>Religion</vt:lpstr>
      <vt:lpstr>Language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Valued Acer Customer</cp:lastModifiedBy>
  <cp:revision>3</cp:revision>
  <dcterms:created xsi:type="dcterms:W3CDTF">2011-10-14T06:49:41Z</dcterms:created>
  <dcterms:modified xsi:type="dcterms:W3CDTF">2011-10-14T07:06:37Z</dcterms:modified>
</cp:coreProperties>
</file>